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7"/>
  </p:notesMasterIdLst>
  <p:sldIdLst>
    <p:sldId id="257" r:id="rId2"/>
    <p:sldId id="258" r:id="rId3"/>
    <p:sldId id="256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>
      <p:cViewPr varScale="1">
        <p:scale>
          <a:sx n="121" d="100"/>
          <a:sy n="121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jpeg>
</file>

<file path=ppt/media/image4.png>
</file>

<file path=ppt/media/image5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1925B-2923-3A4C-BE8E-AC7F33CF0FC5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6F2C-2149-3F4B-92AF-CE4971D6B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45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6F2C-2149-3F4B-92AF-CE4971D6B8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556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6F2C-2149-3F4B-92AF-CE4971D6B8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02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6F2C-2149-3F4B-92AF-CE4971D6B8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50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0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05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25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15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95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83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27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465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44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28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88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91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eird dark matter waves seem to warp the light from distant galaxies | New  Scientist">
            <a:extLst>
              <a:ext uri="{FF2B5EF4-FFF2-40B4-BE49-F238E27FC236}">
                <a16:creationId xmlns:a16="http://schemas.microsoft.com/office/drawing/2014/main" id="{1155F286-A101-AF3E-E27E-7CD8A813A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52500" y="0"/>
            <a:ext cx="10287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8052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AF45737-99AE-BED0-9B21-E37180FBC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617" y="0"/>
            <a:ext cx="50823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838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oon And Stars · Free Stock Photo">
            <a:extLst>
              <a:ext uri="{FF2B5EF4-FFF2-40B4-BE49-F238E27FC236}">
                <a16:creationId xmlns:a16="http://schemas.microsoft.com/office/drawing/2014/main" id="{E3C2A5C5-727A-4EE7-D2AE-416FC187C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47398" y="-1175657"/>
            <a:ext cx="14086795" cy="803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EFFC48-DE2F-BE28-79D7-B8FA75626FC4}"/>
              </a:ext>
            </a:extLst>
          </p:cNvPr>
          <p:cNvSpPr txBox="1"/>
          <p:nvPr/>
        </p:nvSpPr>
        <p:spPr>
          <a:xfrm>
            <a:off x="1" y="2228671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Gravitational Lens Modelling of an </a:t>
            </a:r>
            <a:r>
              <a:rPr lang="en-US" sz="3600" b="1" dirty="0" err="1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IllustrisTNG</a:t>
            </a:r>
            <a:r>
              <a:rPr lang="en-US" sz="36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 Mock Multiply Lensed Supernova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D92E72-A16D-3EEB-15E4-9E517207EB2A}"/>
              </a:ext>
            </a:extLst>
          </p:cNvPr>
          <p:cNvSpPr txBox="1"/>
          <p:nvPr/>
        </p:nvSpPr>
        <p:spPr>
          <a:xfrm>
            <a:off x="-1" y="3566051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Rommulus Francis Lewis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0BA95-46FE-BCB9-D96C-1A3CA1528073}"/>
              </a:ext>
            </a:extLst>
          </p:cNvPr>
          <p:cNvSpPr txBox="1"/>
          <p:nvPr/>
        </p:nvSpPr>
        <p:spPr>
          <a:xfrm>
            <a:off x="696685" y="4427826"/>
            <a:ext cx="107986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Final Year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AC0291-CC95-78C9-A5EE-12F6788899FD}"/>
              </a:ext>
            </a:extLst>
          </p:cNvPr>
          <p:cNvSpPr txBox="1"/>
          <p:nvPr/>
        </p:nvSpPr>
        <p:spPr>
          <a:xfrm>
            <a:off x="696685" y="4827936"/>
            <a:ext cx="107986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Supervisor: Prof Jeremy Lim</a:t>
            </a:r>
          </a:p>
        </p:txBody>
      </p:sp>
    </p:spTree>
    <p:extLst>
      <p:ext uri="{BB962C8B-B14F-4D97-AF65-F5344CB8AC3E}">
        <p14:creationId xmlns:p14="http://schemas.microsoft.com/office/powerpoint/2010/main" val="363018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15697_medium">
            <a:hlinkClick r:id="" action="ppaction://media"/>
            <a:extLst>
              <a:ext uri="{FF2B5EF4-FFF2-40B4-BE49-F238E27FC236}">
                <a16:creationId xmlns:a16="http://schemas.microsoft.com/office/drawing/2014/main" id="{973BC829-3420-7E72-EE5C-C14ED79C29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1588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EFFC48-DE2F-BE28-79D7-B8FA75626FC4}"/>
              </a:ext>
            </a:extLst>
          </p:cNvPr>
          <p:cNvSpPr txBox="1"/>
          <p:nvPr/>
        </p:nvSpPr>
        <p:spPr>
          <a:xfrm>
            <a:off x="12702" y="2105561"/>
            <a:ext cx="12191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Gravitational Lens Modelling of an </a:t>
            </a:r>
            <a:r>
              <a:rPr lang="en-US" sz="4000" b="1" dirty="0" err="1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IllustrisTNG</a:t>
            </a:r>
            <a:r>
              <a:rPr lang="en-US" sz="40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 Mock Multiply Lensed Supernova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D92E72-A16D-3EEB-15E4-9E517207EB2A}"/>
              </a:ext>
            </a:extLst>
          </p:cNvPr>
          <p:cNvSpPr txBox="1"/>
          <p:nvPr/>
        </p:nvSpPr>
        <p:spPr>
          <a:xfrm>
            <a:off x="-1" y="3566051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Rommulus Francis Lewis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0BA95-46FE-BCB9-D96C-1A3CA1528073}"/>
              </a:ext>
            </a:extLst>
          </p:cNvPr>
          <p:cNvSpPr txBox="1"/>
          <p:nvPr/>
        </p:nvSpPr>
        <p:spPr>
          <a:xfrm>
            <a:off x="696685" y="4427826"/>
            <a:ext cx="10798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Final Year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AC0291-CC95-78C9-A5EE-12F6788899FD}"/>
              </a:ext>
            </a:extLst>
          </p:cNvPr>
          <p:cNvSpPr txBox="1"/>
          <p:nvPr/>
        </p:nvSpPr>
        <p:spPr>
          <a:xfrm>
            <a:off x="696685" y="4827936"/>
            <a:ext cx="10798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Supervisor: Prof Jeremy Lim</a:t>
            </a:r>
          </a:p>
        </p:txBody>
      </p:sp>
    </p:spTree>
    <p:extLst>
      <p:ext uri="{BB962C8B-B14F-4D97-AF65-F5344CB8AC3E}">
        <p14:creationId xmlns:p14="http://schemas.microsoft.com/office/powerpoint/2010/main" val="2299220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4623-345209544_medium">
            <a:hlinkClick r:id="" action="ppaction://media"/>
            <a:extLst>
              <a:ext uri="{FF2B5EF4-FFF2-40B4-BE49-F238E27FC236}">
                <a16:creationId xmlns:a16="http://schemas.microsoft.com/office/drawing/2014/main" id="{CBF1EAF9-3CAA-DA72-90E8-AC8D7F03E5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1588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EFFC48-DE2F-BE28-79D7-B8FA75626FC4}"/>
              </a:ext>
            </a:extLst>
          </p:cNvPr>
          <p:cNvSpPr txBox="1"/>
          <p:nvPr/>
        </p:nvSpPr>
        <p:spPr>
          <a:xfrm>
            <a:off x="12702" y="2105561"/>
            <a:ext cx="12191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Gravitational Lens Modelling of an </a:t>
            </a:r>
            <a:r>
              <a:rPr lang="en-US" sz="4000" b="1" dirty="0" err="1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IllustrisTNG</a:t>
            </a:r>
            <a:r>
              <a:rPr lang="en-US" sz="40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 Mock Multiply Lensed Supernova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D92E72-A16D-3EEB-15E4-9E517207EB2A}"/>
              </a:ext>
            </a:extLst>
          </p:cNvPr>
          <p:cNvSpPr txBox="1"/>
          <p:nvPr/>
        </p:nvSpPr>
        <p:spPr>
          <a:xfrm>
            <a:off x="-1" y="3566051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Rommulus Francis Lewis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0BA95-46FE-BCB9-D96C-1A3CA1528073}"/>
              </a:ext>
            </a:extLst>
          </p:cNvPr>
          <p:cNvSpPr txBox="1"/>
          <p:nvPr/>
        </p:nvSpPr>
        <p:spPr>
          <a:xfrm>
            <a:off x="696685" y="4427826"/>
            <a:ext cx="10798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Final Year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AC0291-CC95-78C9-A5EE-12F6788899FD}"/>
              </a:ext>
            </a:extLst>
          </p:cNvPr>
          <p:cNvSpPr txBox="1"/>
          <p:nvPr/>
        </p:nvSpPr>
        <p:spPr>
          <a:xfrm>
            <a:off x="696685" y="4827936"/>
            <a:ext cx="10798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Supervisor: Prof Jeremy Lim</a:t>
            </a:r>
          </a:p>
        </p:txBody>
      </p:sp>
    </p:spTree>
    <p:extLst>
      <p:ext uri="{BB962C8B-B14F-4D97-AF65-F5344CB8AC3E}">
        <p14:creationId xmlns:p14="http://schemas.microsoft.com/office/powerpoint/2010/main" val="1073245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47</TotalTime>
  <Words>66</Words>
  <Application>Microsoft Macintosh PowerPoint</Application>
  <PresentationFormat>Widescreen</PresentationFormat>
  <Paragraphs>15</Paragraphs>
  <Slides>5</Slides>
  <Notes>3</Notes>
  <HiddenSlides>2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Baskerville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Rommulus Lewis</dc:creator>
  <cp:lastModifiedBy>Rommulus Lewis</cp:lastModifiedBy>
  <cp:revision>4</cp:revision>
  <dcterms:created xsi:type="dcterms:W3CDTF">2025-04-16T14:49:05Z</dcterms:created>
  <dcterms:modified xsi:type="dcterms:W3CDTF">2025-04-21T10:42:57Z</dcterms:modified>
</cp:coreProperties>
</file>

<file path=docProps/thumbnail.jpeg>
</file>